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5EF"/>
    <a:srgbClr val="030397"/>
    <a:srgbClr val="6699FF"/>
    <a:srgbClr val="CCECFF"/>
    <a:srgbClr val="5F5F5F"/>
    <a:srgbClr val="FFCC00"/>
    <a:srgbClr val="3D93F1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F158F0-5B70-4DD3-AF12-833B589B98C4}" v="8" dt="2021-04-16T01:30:27.569"/>
    <p1510:client id="{3431F016-03A3-4C69-B054-25A0849B1E0D}" v="29" dt="2021-04-15T01:51:00.745"/>
    <p1510:client id="{AFD54A37-2FCD-456B-BAE6-8BBD9CE0A4FF}" v="4" dt="2021-04-25T21:48:23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912" autoAdjust="0"/>
  </p:normalViewPr>
  <p:slideViewPr>
    <p:cSldViewPr snapToGrid="0">
      <p:cViewPr varScale="1">
        <p:scale>
          <a:sx n="51" d="100"/>
          <a:sy n="51" d="100"/>
        </p:scale>
        <p:origin x="-7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k, April K" userId="S::acook@blm.gov::0ee590df-b048-47d3-9ef1-a007058af38f" providerId="AD" clId="Web-{13F158F0-5B70-4DD3-AF12-833B589B98C4}"/>
    <pc:docChg chg="modSld">
      <pc:chgData name="Cook, April K" userId="S::acook@blm.gov::0ee590df-b048-47d3-9ef1-a007058af38f" providerId="AD" clId="Web-{13F158F0-5B70-4DD3-AF12-833B589B98C4}" dt="2021-04-16T01:30:23.584" v="6" actId="20577"/>
      <pc:docMkLst>
        <pc:docMk/>
      </pc:docMkLst>
      <pc:sldChg chg="modSp">
        <pc:chgData name="Cook, April K" userId="S::acook@blm.gov::0ee590df-b048-47d3-9ef1-a007058af38f" providerId="AD" clId="Web-{13F158F0-5B70-4DD3-AF12-833B589B98C4}" dt="2021-04-16T01:30:23.584" v="6" actId="20577"/>
        <pc:sldMkLst>
          <pc:docMk/>
          <pc:sldMk cId="0" sldId="256"/>
        </pc:sldMkLst>
        <pc:spChg chg="mod">
          <ac:chgData name="Cook, April K" userId="S::acook@blm.gov::0ee590df-b048-47d3-9ef1-a007058af38f" providerId="AD" clId="Web-{13F158F0-5B70-4DD3-AF12-833B589B98C4}" dt="2021-04-16T01:30:23.584" v="6" actId="20577"/>
          <ac:spMkLst>
            <pc:docMk/>
            <pc:sldMk cId="0" sldId="256"/>
            <ac:spMk id="3075" creationId="{661CFC28-9E0F-4186-A607-66305D759218}"/>
          </ac:spMkLst>
        </pc:spChg>
      </pc:sldChg>
    </pc:docChg>
  </pc:docChgLst>
  <pc:docChgLst>
    <pc:chgData name="Cook, April K" userId="S::acook@blm.gov::0ee590df-b048-47d3-9ef1-a007058af38f" providerId="AD" clId="Web-{3431F016-03A3-4C69-B054-25A0849B1E0D}"/>
    <pc:docChg chg="modSld">
      <pc:chgData name="Cook, April K" userId="S::acook@blm.gov::0ee590df-b048-47d3-9ef1-a007058af38f" providerId="AD" clId="Web-{3431F016-03A3-4C69-B054-25A0849B1E0D}" dt="2021-04-15T01:50:59.058" v="12" actId="20577"/>
      <pc:docMkLst>
        <pc:docMk/>
      </pc:docMkLst>
      <pc:sldChg chg="modSp">
        <pc:chgData name="Cook, April K" userId="S::acook@blm.gov::0ee590df-b048-47d3-9ef1-a007058af38f" providerId="AD" clId="Web-{3431F016-03A3-4C69-B054-25A0849B1E0D}" dt="2021-04-15T01:50:59.058" v="12" actId="20577"/>
        <pc:sldMkLst>
          <pc:docMk/>
          <pc:sldMk cId="0" sldId="256"/>
        </pc:sldMkLst>
        <pc:spChg chg="mod">
          <ac:chgData name="Cook, April K" userId="S::acook@blm.gov::0ee590df-b048-47d3-9ef1-a007058af38f" providerId="AD" clId="Web-{3431F016-03A3-4C69-B054-25A0849B1E0D}" dt="2021-04-15T01:50:59.058" v="12" actId="20577"/>
          <ac:spMkLst>
            <pc:docMk/>
            <pc:sldMk cId="0" sldId="256"/>
            <ac:spMk id="3074" creationId="{88318550-8579-47EA-8285-743BE45BE0CA}"/>
          </ac:spMkLst>
        </pc:spChg>
      </pc:sldChg>
      <pc:sldChg chg="modSp">
        <pc:chgData name="Cook, April K" userId="S::acook@blm.gov::0ee590df-b048-47d3-9ef1-a007058af38f" providerId="AD" clId="Web-{3431F016-03A3-4C69-B054-25A0849B1E0D}" dt="2021-04-15T01:50:54.449" v="11" actId="20577"/>
        <pc:sldMkLst>
          <pc:docMk/>
          <pc:sldMk cId="0" sldId="258"/>
        </pc:sldMkLst>
        <pc:spChg chg="mod">
          <ac:chgData name="Cook, April K" userId="S::acook@blm.gov::0ee590df-b048-47d3-9ef1-a007058af38f" providerId="AD" clId="Web-{3431F016-03A3-4C69-B054-25A0849B1E0D}" dt="2021-04-15T01:50:24.963" v="9" actId="20577"/>
          <ac:spMkLst>
            <pc:docMk/>
            <pc:sldMk cId="0" sldId="258"/>
            <ac:spMk id="4098" creationId="{0A7E7D65-E390-4D68-BFF4-27A0B9538A86}"/>
          </ac:spMkLst>
        </pc:spChg>
        <pc:spChg chg="mod">
          <ac:chgData name="Cook, April K" userId="S::acook@blm.gov::0ee590df-b048-47d3-9ef1-a007058af38f" providerId="AD" clId="Web-{3431F016-03A3-4C69-B054-25A0849B1E0D}" dt="2021-04-15T01:50:54.449" v="11" actId="20577"/>
          <ac:spMkLst>
            <pc:docMk/>
            <pc:sldMk cId="0" sldId="258"/>
            <ac:spMk id="4101" creationId="{10C3DA31-B73C-4760-A422-BC6992ED1F8A}"/>
          </ac:spMkLst>
        </pc:spChg>
      </pc:sldChg>
    </pc:docChg>
  </pc:docChgLst>
  <pc:docChgLst>
    <pc:chgData name="Bradley, Edward M (DNR)" userId="S::edward.bradley_alaska.gov#ext#@doimspp.onmicrosoft.com::c1626a4b-8914-4f0f-abbf-d3ca134def99" providerId="AD" clId="Web-{AFD54A37-2FCD-456B-BAE6-8BBD9CE0A4FF}"/>
    <pc:docChg chg="modSld">
      <pc:chgData name="Bradley, Edward M (DNR)" userId="S::edward.bradley_alaska.gov#ext#@doimspp.onmicrosoft.com::c1626a4b-8914-4f0f-abbf-d3ca134def99" providerId="AD" clId="Web-{AFD54A37-2FCD-456B-BAE6-8BBD9CE0A4FF}" dt="2021-04-25T21:48:23.517" v="1" actId="20577"/>
      <pc:docMkLst>
        <pc:docMk/>
      </pc:docMkLst>
      <pc:sldChg chg="modSp">
        <pc:chgData name="Bradley, Edward M (DNR)" userId="S::edward.bradley_alaska.gov#ext#@doimspp.onmicrosoft.com::c1626a4b-8914-4f0f-abbf-d3ca134def99" providerId="AD" clId="Web-{AFD54A37-2FCD-456B-BAE6-8BBD9CE0A4FF}" dt="2021-04-25T21:48:23.517" v="1" actId="20577"/>
        <pc:sldMkLst>
          <pc:docMk/>
          <pc:sldMk cId="0" sldId="258"/>
        </pc:sldMkLst>
        <pc:spChg chg="mod">
          <ac:chgData name="Bradley, Edward M (DNR)" userId="S::edward.bradley_alaska.gov#ext#@doimspp.onmicrosoft.com::c1626a4b-8914-4f0f-abbf-d3ca134def99" providerId="AD" clId="Web-{AFD54A37-2FCD-456B-BAE6-8BBD9CE0A4FF}" dt="2021-04-25T21:48:23.517" v="1" actId="20577"/>
          <ac:spMkLst>
            <pc:docMk/>
            <pc:sldMk cId="0" sldId="258"/>
            <ac:spMk id="4100" creationId="{546AAAC0-F221-4501-9DF8-FBE52BB1B7A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C71FFF3A-36AC-47C3-963A-61CE8B20114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6A25F8A8-A43F-422C-9BE5-9D6AC88DCE1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5060D03B-4406-4838-A1D6-2C72B2724B3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D1957DEE-4F4C-4AF0-80E3-3D5C83154C4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A865964D-ED73-427A-90B0-48361E5ED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75D4E72-5E5B-4D74-B18B-A5FC131F0B5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501ED67-D37A-46F9-8752-A49ABB3E240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B91F76D4-B334-4A37-B1B6-2488204F695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CC36BFDD-902F-4EAA-A024-997E1ACEE73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09087A3F-E516-4589-9876-246544A087C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14011E9D-C751-45BB-8823-0F1D5A936E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5C797F92-BEBE-41AB-A079-6C672CD61E0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0ACB1954-6340-46AF-AD2B-90800B163E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B1FCFBA-0565-48DB-9505-ADCB5E629889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7C25B842-F208-4D74-A347-44DE4D9A56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E88091A9-D1F8-4840-A5B0-05FEB98FBA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149" name="Footer Placeholder 1">
            <a:extLst>
              <a:ext uri="{FF2B5EF4-FFF2-40B4-BE49-F238E27FC236}">
                <a16:creationId xmlns:a16="http://schemas.microsoft.com/office/drawing/2014/main" id="{C874DD47-2A90-4ACA-A622-B35456DF7F8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6173B716-0E74-4827-8EEC-0F8C339DEF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065A40A-0148-4A4B-89BD-AD75ED5B78BC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CF73B306-8A2C-4C40-A4CD-5E72F4AD4D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7E93CD0A-26DF-4EFE-B3B0-29D7269D21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73" name="Footer Placeholder 1">
            <a:extLst>
              <a:ext uri="{FF2B5EF4-FFF2-40B4-BE49-F238E27FC236}">
                <a16:creationId xmlns:a16="http://schemas.microsoft.com/office/drawing/2014/main" id="{B403D735-6BD7-4C8E-8390-D2E47676B27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D6DCA84E-E40A-4CB3-A502-236307D56E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3342E00-2D95-4338-8D8D-49517E778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80392-2773-4A15-9AB8-12A9B408780B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EC587C-D4D8-4903-9AE8-CCDFBCA32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EEDFAF-3DDF-4201-A283-01E54440B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10DDB-B489-4847-A0FE-366CB310F0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655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04304-0082-4760-9976-5C6C6D34E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EE651-4F5F-4096-A77C-5FC0F46305DA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AF6F3-854E-4723-92D1-E2C0604FD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7A8EF-36BB-4BCD-82D7-648B73452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009D8-ADA6-4518-853C-54AD4F8DF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99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DFC5F-44AB-4781-87B0-B5E2F14BA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48286-F8BE-47B1-8025-93E9C894FDFB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BB08A-18E1-4446-A2F7-586AC124F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0AA5F-DA96-4B60-B921-71C9B6E33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45E73-D0B3-4638-AAB1-E4D443D016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24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A12CA-2E57-4B89-A973-48B5B7911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3AA2D-8FB1-4622-A918-6CE25B3F9E62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659E8-EB3C-45BB-9CE4-37976E528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6E3F6-81A1-49D0-A6B5-3AB5A6F6E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1AFF9-003B-4E95-BAB5-3C35E4C5AE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28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610F3-BCA4-4DC4-8A77-ACD3F3F7B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4D601-E622-493B-BB40-B5ECF5FE216D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0FC43-844B-4EE6-8752-C673DFA59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B6CFD-D3A7-441A-B3D6-20289869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06BBB-CA62-42EE-927D-43FD566C29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1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9CDDAD8-4973-419A-8509-7F4BEB228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BBBD0-1164-4F36-9237-0BA4306BAC90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7270A13-2E7E-4269-95F0-23E670E84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65E1A1B-FB8A-420B-8B72-41C752AEC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234DD-61F2-4612-8E02-B5A45972D5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827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9698F44-E733-4813-A861-89B259966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7D798-C4F4-4E04-97F1-EC7ECA890992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403F190-6C8A-4ECA-ABB7-A1BD584C7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0581C83-BD7F-4850-9095-17C83965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4BDF8-9F88-4241-BA9F-DE0486F89A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4810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7ABE4CD-6B32-453C-B03B-BCD634127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D3829-6B4D-41E5-8E6F-13084EBCD49E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C3632ED-505A-4BEB-9362-87C970DDA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D4A65E1-8ACE-4FDE-B84B-7A30F09DC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3927C-A931-4078-9BBA-D08011440A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5214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DC97177-4161-4927-BA3C-5FAF93AD5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A4C56-374F-4209-A00A-B7DF32BD00B6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6C87F49-9B1B-4437-8D77-F904B9BE4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4DCD55-01E4-4260-9084-BD6BEA59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B50BF-397B-4666-BCCE-E9DB784AC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970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ABEE2A-19B6-4E65-8DC9-243D0520B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75A9D-C3E4-49D2-841D-34E2564FDAA6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D8C558-12F0-47F9-A33F-6396436B3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929AFE-2B66-40EC-8F53-4BD577E51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EA888-1320-43D6-93B1-E6F4A0C4A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15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5C9652-2915-4DEC-A7D6-9C8FF7E8A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D1AD8-7C91-44CF-9ED3-FFDCF7DDB8E8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07CBF57-2B56-4E0C-A96E-13AEF133C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4F3F66-4849-4D45-B696-31762F28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B12BC-EAC4-4C5B-B801-6141461525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887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BF749E8-181B-45EF-9971-CB0D717D3EC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779CF63-56BE-4346-B131-C2463A4A46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24425-B616-4F0F-A522-795D570EB9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5EDCEF7-C09F-4036-B6E5-769D535585B9}" type="datetime1">
              <a:rPr lang="en-US"/>
              <a:pPr>
                <a:defRPr/>
              </a:pPr>
              <a:t>4/25/2021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55FA3-6023-431B-8932-FF6876AC81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519C7-28D7-43FC-9692-A4184F89A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39C5C81-0D37-403D-868E-5C39C3522CF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11" descr="bar">
            <a:extLst>
              <a:ext uri="{FF2B5EF4-FFF2-40B4-BE49-F238E27FC236}">
                <a16:creationId xmlns:a16="http://schemas.microsoft.com/office/drawing/2014/main" id="{8708A426-98E7-4D14-B372-26BEA26CDB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7F0BA412-F14C-4546-A220-90A5F20F5D7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00838" y="6554788"/>
            <a:ext cx="2209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solidFill>
                  <a:schemeClr val="bg1"/>
                </a:solidFill>
              </a:rPr>
              <a:t>01-</a:t>
            </a:r>
            <a:fld id="{8207EB94-E4A0-46F0-A2AA-D16DD11D2E39}" type="slidenum">
              <a:rPr lang="en-US" altLang="en-US" sz="1200">
                <a:solidFill>
                  <a:schemeClr val="bg1"/>
                </a:solidFill>
              </a:rPr>
              <a:pPr algn="r" eaLnBrk="1" hangingPunct="1"/>
              <a:t>‹#›</a:t>
            </a:fld>
            <a:r>
              <a:rPr lang="en-US" altLang="en-US" sz="1200">
                <a:solidFill>
                  <a:schemeClr val="bg1"/>
                </a:solidFill>
              </a:rPr>
              <a:t>-D110-EP</a:t>
            </a:r>
            <a:endParaRPr lang="en-US" altLang="en-US" sz="1200" b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>
            <a:extLst>
              <a:ext uri="{FF2B5EF4-FFF2-40B4-BE49-F238E27FC236}">
                <a16:creationId xmlns:a16="http://schemas.microsoft.com/office/drawing/2014/main" id="{88318550-8579-47EA-8285-743BE45BE0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1939925"/>
            <a:ext cx="20335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b="0" dirty="0">
                <a:latin typeface="Arial Black"/>
              </a:rPr>
              <a:t>Unit 7</a:t>
            </a:r>
            <a:endParaRPr lang="en-US" altLang="en-US" sz="4400" b="0" dirty="0">
              <a:latin typeface="Arial Black" panose="020B0A04020102020204" pitchFamily="34" charset="0"/>
            </a:endParaRPr>
          </a:p>
        </p:txBody>
      </p:sp>
      <p:sp>
        <p:nvSpPr>
          <p:cNvPr id="3075" name="Rectangle 11">
            <a:extLst>
              <a:ext uri="{FF2B5EF4-FFF2-40B4-BE49-F238E27FC236}">
                <a16:creationId xmlns:a16="http://schemas.microsoft.com/office/drawing/2014/main" id="{661CFC28-9E0F-4186-A607-66305D7592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222250"/>
            <a:ext cx="7988300" cy="1997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None/>
            </a:pPr>
            <a:r>
              <a:rPr lang="en-US" altLang="en-US" sz="4800" b="0" dirty="0">
                <a:solidFill>
                  <a:srgbClr val="6699FF"/>
                </a:solidFill>
                <a:latin typeface="Arial Black"/>
              </a:rPr>
              <a:t>IROC Supplies</a:t>
            </a:r>
            <a:endParaRPr lang="en-US" dirty="0"/>
          </a:p>
        </p:txBody>
      </p:sp>
      <p:pic>
        <p:nvPicPr>
          <p:cNvPr id="3076" name="Picture 7" descr="2-31">
            <a:extLst>
              <a:ext uri="{FF2B5EF4-FFF2-40B4-BE49-F238E27FC236}">
                <a16:creationId xmlns:a16="http://schemas.microsoft.com/office/drawing/2014/main" id="{E34997CC-6871-4A7A-A34A-48F211260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1612900"/>
            <a:ext cx="5921375" cy="457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0A7E7D65-E390-4D68-BFF4-27A0B9538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350" y="1549400"/>
            <a:ext cx="8626475" cy="397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800" dirty="0">
                <a:latin typeface="Arial"/>
                <a:cs typeface="Arial"/>
              </a:rPr>
              <a:t> </a:t>
            </a:r>
            <a:r>
              <a:rPr lang="en-US" altLang="en-US" sz="2800" dirty="0">
                <a:latin typeface="Calibri"/>
                <a:cs typeface="Calibri"/>
              </a:rPr>
              <a:t>Complete a Supply Resource Order.</a:t>
            </a:r>
          </a:p>
          <a:p>
            <a:pPr>
              <a:spcBef>
                <a:spcPct val="0"/>
              </a:spcBef>
            </a:pPr>
            <a:r>
              <a:rPr lang="en-US" altLang="en-US" sz="2800" dirty="0">
                <a:latin typeface="Calibri"/>
                <a:cs typeface="Calibri"/>
              </a:rPr>
              <a:t>  Identify and utilize the National Fire Equipment </a:t>
            </a:r>
            <a:endParaRPr lang="en-US" altLang="en-US" sz="2800" dirty="0">
              <a:cs typeface="Calibri"/>
            </a:endParaRPr>
          </a:p>
          <a:p>
            <a:pPr>
              <a:spcBef>
                <a:spcPct val="0"/>
              </a:spcBef>
              <a:buNone/>
            </a:pPr>
            <a:r>
              <a:rPr lang="en-US" altLang="en-US" sz="2800" dirty="0">
                <a:latin typeface="Calibri"/>
                <a:cs typeface="Calibri"/>
              </a:rPr>
              <a:t>   System (NFES) catalog (electronic).</a:t>
            </a:r>
          </a:p>
          <a:p>
            <a:pPr>
              <a:spcBef>
                <a:spcPct val="0"/>
              </a:spcBef>
            </a:pPr>
            <a:r>
              <a:rPr lang="en-US" altLang="en-US" sz="2800" dirty="0">
                <a:latin typeface="Calibri"/>
                <a:cs typeface="Calibri"/>
              </a:rPr>
              <a:t>  Identify the difference between NFES and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2800" dirty="0">
                <a:latin typeface="Calibri"/>
                <a:cs typeface="Calibri"/>
              </a:rPr>
              <a:t>    non-NFES supplies.</a:t>
            </a:r>
          </a:p>
          <a:p>
            <a:pPr>
              <a:spcBef>
                <a:spcPct val="0"/>
              </a:spcBef>
            </a:pPr>
            <a:r>
              <a:rPr lang="en-US" altLang="en-US" sz="2800" dirty="0">
                <a:latin typeface="Calibri"/>
                <a:cs typeface="Calibri"/>
              </a:rPr>
              <a:t>  Identify the difference between service and supply.</a:t>
            </a:r>
          </a:p>
          <a:p>
            <a:pPr>
              <a:spcBef>
                <a:spcPct val="0"/>
              </a:spcBef>
            </a:pPr>
            <a:r>
              <a:rPr lang="en-US" altLang="en-US" sz="2800" dirty="0">
                <a:latin typeface="Calibri"/>
                <a:cs typeface="Calibri"/>
              </a:rPr>
              <a:t>  Identify the difference between local purchase, local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2800" dirty="0">
                <a:latin typeface="Calibri"/>
                <a:cs typeface="Calibri"/>
              </a:rPr>
              <a:t>    cache, and National Cache.</a:t>
            </a:r>
          </a:p>
          <a:p>
            <a:pPr>
              <a:spcBef>
                <a:spcPct val="0"/>
              </a:spcBef>
            </a:pPr>
            <a:r>
              <a:rPr lang="en-US" altLang="en-US" sz="2800" dirty="0">
                <a:latin typeface="Calibri"/>
                <a:cs typeface="Calibri"/>
              </a:rPr>
              <a:t>  Describe the role of Buying Teams in incident  support.</a:t>
            </a:r>
          </a:p>
        </p:txBody>
      </p:sp>
      <p:sp>
        <p:nvSpPr>
          <p:cNvPr id="11267" name="Rectangle 11">
            <a:extLst>
              <a:ext uri="{FF2B5EF4-FFF2-40B4-BE49-F238E27FC236}">
                <a16:creationId xmlns:a16="http://schemas.microsoft.com/office/drawing/2014/main" id="{AA00D467-6334-4385-8453-4B51FC51B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17513"/>
            <a:ext cx="7988300" cy="1420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400" kern="0" dirty="0">
                <a:solidFill>
                  <a:srgbClr val="3D93F1"/>
                </a:solidFill>
                <a:latin typeface="Verdana" pitchFamily="34" charset="0"/>
                <a:ea typeface="+mj-ea"/>
                <a:cs typeface="+mj-cs"/>
              </a:rPr>
              <a:t>Objectives</a:t>
            </a:r>
            <a:endParaRPr lang="en-US" altLang="en-US" sz="48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546AAAC0-F221-4501-9DF8-FBE52BB1B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9225"/>
            <a:ext cx="70596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7:</a:t>
            </a:r>
            <a:r>
              <a:rPr lang="en-US" altLang="en-US" sz="2000" b="0" dirty="0">
                <a:latin typeface="Arial"/>
                <a:cs typeface="Arial"/>
              </a:rPr>
              <a:t> </a:t>
            </a:r>
            <a:r>
              <a:rPr lang="en-US" altLang="en-US" sz="2000">
                <a:solidFill>
                  <a:schemeClr val="bg1"/>
                </a:solidFill>
                <a:latin typeface="Arial"/>
                <a:cs typeface="Arial"/>
              </a:rPr>
              <a:t>IROC Supplies</a:t>
            </a:r>
          </a:p>
        </p:txBody>
      </p:sp>
      <p:sp>
        <p:nvSpPr>
          <p:cNvPr id="4101" name="TextBox 1">
            <a:extLst>
              <a:ext uri="{FF2B5EF4-FFF2-40B4-BE49-F238E27FC236}">
                <a16:creationId xmlns:a16="http://schemas.microsoft.com/office/drawing/2014/main" id="{10C3DA31-B73C-4760-A422-BC6992ED1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Arial"/>
                <a:cs typeface="Arial"/>
              </a:rPr>
              <a:t>07-1-D110-EP</a:t>
            </a:r>
            <a:endParaRPr lang="en-US" altLang="en-US" sz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A172FC57485840B23E50755FE1E7F8" ma:contentTypeVersion="8" ma:contentTypeDescription="Create a new document." ma:contentTypeScope="" ma:versionID="41911f0940921f56ec1df2d59bcc9c62">
  <xsd:schema xmlns:xsd="http://www.w3.org/2001/XMLSchema" xmlns:xs="http://www.w3.org/2001/XMLSchema" xmlns:p="http://schemas.microsoft.com/office/2006/metadata/properties" xmlns:ns2="00ac04ce-50ab-4ac6-b1c2-af95c1e8e5b8" xmlns:ns3="22468c1e-1b42-4c8e-b519-46b6b05803d5" targetNamespace="http://schemas.microsoft.com/office/2006/metadata/properties" ma:root="true" ma:fieldsID="eea5c912ed807e28d390210349814683" ns2:_="" ns3:_="">
    <xsd:import namespace="00ac04ce-50ab-4ac6-b1c2-af95c1e8e5b8"/>
    <xsd:import namespace="22468c1e-1b42-4c8e-b519-46b6b05803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c04ce-50ab-4ac6-b1c2-af95c1e8e5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68c1e-1b42-4c8e-b519-46b6b05803d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2F7668-F6BC-4F1A-AFE6-824F8E8B9B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ac04ce-50ab-4ac6-b1c2-af95c1e8e5b8"/>
    <ds:schemaRef ds:uri="22468c1e-1b42-4c8e-b519-46b6b05803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81A7810-E918-4C06-A8CA-6A26094A77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4254</TotalTime>
  <Words>89</Words>
  <Application>Microsoft Office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Bureau of Land Management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Expanded Dispatch Organization</dc:title>
  <dc:creator>isather</dc:creator>
  <cp:lastModifiedBy>USDA Forest Service</cp:lastModifiedBy>
  <cp:revision>137</cp:revision>
  <dcterms:created xsi:type="dcterms:W3CDTF">2005-06-01T21:12:19Z</dcterms:created>
  <dcterms:modified xsi:type="dcterms:W3CDTF">2021-04-25T21:48:23Z</dcterms:modified>
</cp:coreProperties>
</file>